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472185-3033-E727-2A48-22C8A8218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creen&#10;&#10;Description automatically generated">
            <a:extLst>
              <a:ext uri="{FF2B5EF4-FFF2-40B4-BE49-F238E27FC236}">
                <a16:creationId xmlns:a16="http://schemas.microsoft.com/office/drawing/2014/main" id="{E491D542-B619-6370-1718-7E9C3E7FB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3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HealthHIV: State of Aging with HIV - Fifth Annual National Survey</dc:title>
  <dc:subject>Fifth Annual State of Aging with HIV National Survey - Findings and Implications</dc:subject>
  <dc:creator>HealthHIV</dc:creator>
  <cp:keywords>HealthHIV; aging with HIV; HIV; national survey; State of Aging with HIV; geriatric care; behavioral health; access and payment</cp:keywords>
  <dc:description>Shareable slide deck from HealthHIV's Fifth Annual State of Aging with HIV National Survey. See slide 1 for usage and citation guidance. HealthHIV.org/stateof/agingwithhiv</dc:description>
  <cp:lastModifiedBy>Gene Cowan</cp:lastModifiedBy>
  <cp:revision>4</cp:revision>
  <dcterms:created xsi:type="dcterms:W3CDTF">2013-01-27T09:14:16Z</dcterms:created>
  <dcterms:modified xsi:type="dcterms:W3CDTF">2026-10-05T16:51:15Z</dcterms:modified>
  <cp:category>Research and Evaluation</cp:category>
</cp:coreProperties>
</file>